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66" r:id="rId5"/>
  </p:sldMasterIdLst>
  <p:notesMasterIdLst>
    <p:notesMasterId r:id="rId19"/>
  </p:notesMasterIdLst>
  <p:handoutMasterIdLst>
    <p:handoutMasterId r:id="rId20"/>
  </p:handoutMasterIdLst>
  <p:sldIdLst>
    <p:sldId id="1898" r:id="rId6"/>
    <p:sldId id="1661" r:id="rId7"/>
    <p:sldId id="1880" r:id="rId8"/>
    <p:sldId id="1899" r:id="rId9"/>
    <p:sldId id="1910" r:id="rId10"/>
    <p:sldId id="1911" r:id="rId11"/>
    <p:sldId id="1912" r:id="rId12"/>
    <p:sldId id="1913" r:id="rId13"/>
    <p:sldId id="1914" r:id="rId14"/>
    <p:sldId id="1915" r:id="rId15"/>
    <p:sldId id="1527" r:id="rId16"/>
    <p:sldId id="1909" r:id="rId17"/>
    <p:sldId id="1532" r:id="rId18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Ignite Tour Template Dark" id="{F4084540-D66E-4DA8-8D76-A7DDA7587CA9}">
          <p14:sldIdLst>
            <p14:sldId id="1898"/>
            <p14:sldId id="1661"/>
            <p14:sldId id="1880"/>
            <p14:sldId id="1899"/>
            <p14:sldId id="1910"/>
            <p14:sldId id="1911"/>
            <p14:sldId id="1912"/>
            <p14:sldId id="1913"/>
            <p14:sldId id="1914"/>
            <p14:sldId id="1915"/>
            <p14:sldId id="1527"/>
            <p14:sldId id="1909"/>
            <p14:sldId id="153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CF2"/>
    <a:srgbClr val="282828"/>
    <a:srgbClr val="FFFFFF"/>
    <a:srgbClr val="0078D4"/>
    <a:srgbClr val="000000"/>
    <a:srgbClr val="1A1A1A"/>
    <a:srgbClr val="107C10"/>
    <a:srgbClr val="EAEAEA"/>
    <a:srgbClr val="004B50"/>
    <a:srgbClr val="008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64" autoAdjust="0"/>
    <p:restoredTop sz="95073" autoAdjust="0"/>
  </p:normalViewPr>
  <p:slideViewPr>
    <p:cSldViewPr snapToGrid="0">
      <p:cViewPr varScale="1">
        <p:scale>
          <a:sx n="122" d="100"/>
          <a:sy n="122" d="100"/>
        </p:scale>
        <p:origin x="264" y="192"/>
      </p:cViewPr>
      <p:guideLst/>
    </p:cSldViewPr>
  </p:slideViewPr>
  <p:outlineViewPr>
    <p:cViewPr>
      <p:scale>
        <a:sx n="33" d="100"/>
        <a:sy n="33" d="100"/>
      </p:scale>
      <p:origin x="0" y="-166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113" d="100"/>
          <a:sy n="113" d="100"/>
        </p:scale>
        <p:origin x="6906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nrico van de Laar" userId="a1491e60-2902-4014-98d0-d7a2530d65dc" providerId="ADAL" clId="{F1CFA8FE-CBE7-7947-8069-793048E46C14}"/>
    <pc:docChg chg="custSel addSld delSld modSld sldOrd delSection modSection">
      <pc:chgData name="Enrico van de Laar" userId="a1491e60-2902-4014-98d0-d7a2530d65dc" providerId="ADAL" clId="{F1CFA8FE-CBE7-7947-8069-793048E46C14}" dt="2019-03-11T12:09:42.487" v="667" actId="478"/>
      <pc:docMkLst>
        <pc:docMk/>
      </pc:docMkLst>
      <pc:sldChg chg="modSp ord">
        <pc:chgData name="Enrico van de Laar" userId="a1491e60-2902-4014-98d0-d7a2530d65dc" providerId="ADAL" clId="{F1CFA8FE-CBE7-7947-8069-793048E46C14}" dt="2019-03-11T12:05:50.120" v="539"/>
        <pc:sldMkLst>
          <pc:docMk/>
          <pc:sldMk cId="203203085" sldId="1527"/>
        </pc:sldMkLst>
        <pc:spChg chg="mod">
          <ac:chgData name="Enrico van de Laar" userId="a1491e60-2902-4014-98d0-d7a2530d65dc" providerId="ADAL" clId="{F1CFA8FE-CBE7-7947-8069-793048E46C14}" dt="2019-03-11T12:05:35.132" v="538"/>
          <ac:spMkLst>
            <pc:docMk/>
            <pc:sldMk cId="203203085" sldId="1527"/>
            <ac:spMk id="4" creationId="{00000000-0000-0000-0000-000000000000}"/>
          </ac:spMkLst>
        </pc:spChg>
      </pc:sldChg>
      <pc:sldChg chg="modSp">
        <pc:chgData name="Enrico van de Laar" userId="a1491e60-2902-4014-98d0-d7a2530d65dc" providerId="ADAL" clId="{F1CFA8FE-CBE7-7947-8069-793048E46C14}" dt="2019-03-11T10:52:41.978" v="131" actId="20577"/>
        <pc:sldMkLst>
          <pc:docMk/>
          <pc:sldMk cId="1795078537" sldId="1661"/>
        </pc:sldMkLst>
        <pc:spChg chg="mod">
          <ac:chgData name="Enrico van de Laar" userId="a1491e60-2902-4014-98d0-d7a2530d65dc" providerId="ADAL" clId="{F1CFA8FE-CBE7-7947-8069-793048E46C14}" dt="2019-03-11T10:52:37.284" v="113" actId="20577"/>
          <ac:spMkLst>
            <pc:docMk/>
            <pc:sldMk cId="1795078537" sldId="1661"/>
            <ac:spMk id="4" creationId="{00000000-0000-0000-0000-000000000000}"/>
          </ac:spMkLst>
        </pc:spChg>
        <pc:spChg chg="mod">
          <ac:chgData name="Enrico van de Laar" userId="a1491e60-2902-4014-98d0-d7a2530d65dc" providerId="ADAL" clId="{F1CFA8FE-CBE7-7947-8069-793048E46C14}" dt="2019-03-11T10:52:41.978" v="131" actId="20577"/>
          <ac:spMkLst>
            <pc:docMk/>
            <pc:sldMk cId="1795078537" sldId="1661"/>
            <ac:spMk id="5" creationId="{00000000-0000-0000-0000-000000000000}"/>
          </ac:spMkLst>
        </pc:spChg>
      </pc:sldChg>
      <pc:sldChg chg="addSp modSp">
        <pc:chgData name="Enrico van de Laar" userId="a1491e60-2902-4014-98d0-d7a2530d65dc" providerId="ADAL" clId="{F1CFA8FE-CBE7-7947-8069-793048E46C14}" dt="2019-03-11T11:07:58.999" v="399" actId="1076"/>
        <pc:sldMkLst>
          <pc:docMk/>
          <pc:sldMk cId="3884175097" sldId="1880"/>
        </pc:sldMkLst>
        <pc:spChg chg="mod">
          <ac:chgData name="Enrico van de Laar" userId="a1491e60-2902-4014-98d0-d7a2530d65dc" providerId="ADAL" clId="{F1CFA8FE-CBE7-7947-8069-793048E46C14}" dt="2019-03-11T11:03:29.155" v="395" actId="20577"/>
          <ac:spMkLst>
            <pc:docMk/>
            <pc:sldMk cId="3884175097" sldId="1880"/>
            <ac:spMk id="6" creationId="{00000000-0000-0000-0000-000000000000}"/>
          </ac:spMkLst>
        </pc:spChg>
        <pc:spChg chg="mod">
          <ac:chgData name="Enrico van de Laar" userId="a1491e60-2902-4014-98d0-d7a2530d65dc" providerId="ADAL" clId="{F1CFA8FE-CBE7-7947-8069-793048E46C14}" dt="2019-03-11T11:01:14.352" v="136" actId="20577"/>
          <ac:spMkLst>
            <pc:docMk/>
            <pc:sldMk cId="3884175097" sldId="1880"/>
            <ac:spMk id="17" creationId="{00000000-0000-0000-0000-000000000000}"/>
          </ac:spMkLst>
        </pc:spChg>
        <pc:picChg chg="add mod">
          <ac:chgData name="Enrico van de Laar" userId="a1491e60-2902-4014-98d0-d7a2530d65dc" providerId="ADAL" clId="{F1CFA8FE-CBE7-7947-8069-793048E46C14}" dt="2019-03-11T11:07:58.999" v="399" actId="1076"/>
          <ac:picMkLst>
            <pc:docMk/>
            <pc:sldMk cId="3884175097" sldId="1880"/>
            <ac:picMk id="3" creationId="{D2EC1DF6-B1B2-8A45-B07A-F9E3492BDC23}"/>
          </ac:picMkLst>
        </pc:picChg>
      </pc:sldChg>
      <pc:sldChg chg="add ord">
        <pc:chgData name="Enrico van de Laar" userId="a1491e60-2902-4014-98d0-d7a2530d65dc" providerId="ADAL" clId="{F1CFA8FE-CBE7-7947-8069-793048E46C14}" dt="2019-03-11T10:50:53.107" v="33"/>
        <pc:sldMkLst>
          <pc:docMk/>
          <pc:sldMk cId="3965157534" sldId="1898"/>
        </pc:sldMkLst>
      </pc:sldChg>
      <pc:sldChg chg="addSp modSp add modAnim modNotesTx">
        <pc:chgData name="Enrico van de Laar" userId="a1491e60-2902-4014-98d0-d7a2530d65dc" providerId="ADAL" clId="{F1CFA8FE-CBE7-7947-8069-793048E46C14}" dt="2019-03-11T11:59:24.210" v="436" actId="20577"/>
        <pc:sldMkLst>
          <pc:docMk/>
          <pc:sldMk cId="3502969275" sldId="1899"/>
        </pc:sldMkLst>
        <pc:spChg chg="mod">
          <ac:chgData name="Enrico van de Laar" userId="a1491e60-2902-4014-98d0-d7a2530d65dc" providerId="ADAL" clId="{F1CFA8FE-CBE7-7947-8069-793048E46C14}" dt="2019-03-11T11:59:02.027" v="431" actId="368"/>
          <ac:spMkLst>
            <pc:docMk/>
            <pc:sldMk cId="3502969275" sldId="1899"/>
            <ac:spMk id="6" creationId="{00000000-0000-0000-0000-000000000000}"/>
          </ac:spMkLst>
        </pc:spChg>
        <pc:spChg chg="mod">
          <ac:chgData name="Enrico van de Laar" userId="a1491e60-2902-4014-98d0-d7a2530d65dc" providerId="ADAL" clId="{F1CFA8FE-CBE7-7947-8069-793048E46C14}" dt="2019-03-11T11:58:42.935" v="429"/>
          <ac:spMkLst>
            <pc:docMk/>
            <pc:sldMk cId="3502969275" sldId="1899"/>
            <ac:spMk id="17" creationId="{00000000-0000-0000-0000-000000000000}"/>
          </ac:spMkLst>
        </pc:spChg>
        <pc:picChg chg="add mod">
          <ac:chgData name="Enrico van de Laar" userId="a1491e60-2902-4014-98d0-d7a2530d65dc" providerId="ADAL" clId="{F1CFA8FE-CBE7-7947-8069-793048E46C14}" dt="2019-03-11T11:59:12.340" v="433" actId="1076"/>
          <ac:picMkLst>
            <pc:docMk/>
            <pc:sldMk cId="3502969275" sldId="1899"/>
            <ac:picMk id="4" creationId="{A45AB8E6-5974-5940-B9EA-CEE298B61C9B}"/>
          </ac:picMkLst>
        </pc:picChg>
      </pc:sldChg>
      <pc:sldChg chg="addSp delSp modSp add ord">
        <pc:chgData name="Enrico van de Laar" userId="a1491e60-2902-4014-98d0-d7a2530d65dc" providerId="ADAL" clId="{F1CFA8FE-CBE7-7947-8069-793048E46C14}" dt="2019-03-11T12:09:42.487" v="667" actId="478"/>
        <pc:sldMkLst>
          <pc:docMk/>
          <pc:sldMk cId="3343058465" sldId="1909"/>
        </pc:sldMkLst>
        <pc:spChg chg="mod">
          <ac:chgData name="Enrico van de Laar" userId="a1491e60-2902-4014-98d0-d7a2530d65dc" providerId="ADAL" clId="{F1CFA8FE-CBE7-7947-8069-793048E46C14}" dt="2019-03-11T12:09:38.556" v="665" actId="20577"/>
          <ac:spMkLst>
            <pc:docMk/>
            <pc:sldMk cId="3343058465" sldId="1909"/>
            <ac:spMk id="3" creationId="{00000000-0000-0000-0000-000000000000}"/>
          </ac:spMkLst>
        </pc:spChg>
        <pc:spChg chg="del">
          <ac:chgData name="Enrico van de Laar" userId="a1491e60-2902-4014-98d0-d7a2530d65dc" providerId="ADAL" clId="{F1CFA8FE-CBE7-7947-8069-793048E46C14}" dt="2019-03-11T12:09:40.425" v="666" actId="478"/>
          <ac:spMkLst>
            <pc:docMk/>
            <pc:sldMk cId="3343058465" sldId="1909"/>
            <ac:spMk id="4" creationId="{00000000-0000-0000-0000-000000000000}"/>
          </ac:spMkLst>
        </pc:spChg>
        <pc:spChg chg="add del mod">
          <ac:chgData name="Enrico van de Laar" userId="a1491e60-2902-4014-98d0-d7a2530d65dc" providerId="ADAL" clId="{F1CFA8FE-CBE7-7947-8069-793048E46C14}" dt="2019-03-11T12:09:42.487" v="667" actId="478"/>
          <ac:spMkLst>
            <pc:docMk/>
            <pc:sldMk cId="3343058465" sldId="1909"/>
            <ac:spMk id="5" creationId="{D28D5A36-BFBD-DA42-817E-0271162102F6}"/>
          </ac:spMkLst>
        </pc:spChg>
      </pc:sldChg>
    </pc:docChg>
  </pc:docChgLst>
  <pc:docChgLst>
    <pc:chgData name="Enrico van de Laar" userId="a1491e60-2902-4014-98d0-d7a2530d65dc" providerId="ADAL" clId="{7D80A632-EDB2-2F4E-84A5-82964E6ABD52}"/>
    <pc:docChg chg="custSel addSld delSld modSld sldOrd modSection">
      <pc:chgData name="Enrico van de Laar" userId="a1491e60-2902-4014-98d0-d7a2530d65dc" providerId="ADAL" clId="{7D80A632-EDB2-2F4E-84A5-82964E6ABD52}" dt="2019-03-21T08:41:50.532" v="181" actId="1076"/>
      <pc:docMkLst>
        <pc:docMk/>
      </pc:docMkLst>
      <pc:sldChg chg="modSp">
        <pc:chgData name="Enrico van de Laar" userId="a1491e60-2902-4014-98d0-d7a2530d65dc" providerId="ADAL" clId="{7D80A632-EDB2-2F4E-84A5-82964E6ABD52}" dt="2019-03-11T12:35:38.618" v="143" actId="20577"/>
        <pc:sldMkLst>
          <pc:docMk/>
          <pc:sldMk cId="203203085" sldId="1527"/>
        </pc:sldMkLst>
        <pc:spChg chg="mod">
          <ac:chgData name="Enrico van de Laar" userId="a1491e60-2902-4014-98d0-d7a2530d65dc" providerId="ADAL" clId="{7D80A632-EDB2-2F4E-84A5-82964E6ABD52}" dt="2019-03-11T12:35:38.618" v="143" actId="20577"/>
          <ac:spMkLst>
            <pc:docMk/>
            <pc:sldMk cId="203203085" sldId="1527"/>
            <ac:spMk id="4" creationId="{00000000-0000-0000-0000-000000000000}"/>
          </ac:spMkLst>
        </pc:spChg>
      </pc:sldChg>
      <pc:sldChg chg="modSp">
        <pc:chgData name="Enrico van de Laar" userId="a1491e60-2902-4014-98d0-d7a2530d65dc" providerId="ADAL" clId="{7D80A632-EDB2-2F4E-84A5-82964E6ABD52}" dt="2019-03-11T12:32:25.684" v="54" actId="20577"/>
        <pc:sldMkLst>
          <pc:docMk/>
          <pc:sldMk cId="1795078537" sldId="1661"/>
        </pc:sldMkLst>
        <pc:spChg chg="mod">
          <ac:chgData name="Enrico van de Laar" userId="a1491e60-2902-4014-98d0-d7a2530d65dc" providerId="ADAL" clId="{7D80A632-EDB2-2F4E-84A5-82964E6ABD52}" dt="2019-03-11T12:32:25.684" v="54" actId="20577"/>
          <ac:spMkLst>
            <pc:docMk/>
            <pc:sldMk cId="1795078537" sldId="1661"/>
            <ac:spMk id="4" creationId="{00000000-0000-0000-0000-000000000000}"/>
          </ac:spMkLst>
        </pc:spChg>
      </pc:sldChg>
      <pc:sldChg chg="addSp delSp modSp">
        <pc:chgData name="Enrico van de Laar" userId="a1491e60-2902-4014-98d0-d7a2530d65dc" providerId="ADAL" clId="{7D80A632-EDB2-2F4E-84A5-82964E6ABD52}" dt="2019-03-12T05:42:16.109" v="180" actId="1038"/>
        <pc:sldMkLst>
          <pc:docMk/>
          <pc:sldMk cId="3884175097" sldId="1880"/>
        </pc:sldMkLst>
        <pc:spChg chg="mod">
          <ac:chgData name="Enrico van de Laar" userId="a1491e60-2902-4014-98d0-d7a2530d65dc" providerId="ADAL" clId="{7D80A632-EDB2-2F4E-84A5-82964E6ABD52}" dt="2019-03-12T05:42:16.109" v="180" actId="1038"/>
          <ac:spMkLst>
            <pc:docMk/>
            <pc:sldMk cId="3884175097" sldId="1880"/>
            <ac:spMk id="6" creationId="{00000000-0000-0000-0000-000000000000}"/>
          </ac:spMkLst>
        </pc:spChg>
        <pc:picChg chg="del">
          <ac:chgData name="Enrico van de Laar" userId="a1491e60-2902-4014-98d0-d7a2530d65dc" providerId="ADAL" clId="{7D80A632-EDB2-2F4E-84A5-82964E6ABD52}" dt="2019-03-12T05:42:00.886" v="155" actId="478"/>
          <ac:picMkLst>
            <pc:docMk/>
            <pc:sldMk cId="3884175097" sldId="1880"/>
            <ac:picMk id="3" creationId="{D2EC1DF6-B1B2-8A45-B07A-F9E3492BDC23}"/>
          </ac:picMkLst>
        </pc:picChg>
        <pc:picChg chg="add mod">
          <ac:chgData name="Enrico van de Laar" userId="a1491e60-2902-4014-98d0-d7a2530d65dc" providerId="ADAL" clId="{7D80A632-EDB2-2F4E-84A5-82964E6ABD52}" dt="2019-03-12T05:42:04.193" v="157" actId="1076"/>
          <ac:picMkLst>
            <pc:docMk/>
            <pc:sldMk cId="3884175097" sldId="1880"/>
            <ac:picMk id="4" creationId="{1181B6C1-3A24-8645-B182-86C0265046A1}"/>
          </ac:picMkLst>
        </pc:picChg>
      </pc:sldChg>
      <pc:sldChg chg="delSp modSp delAnim modNotesTx">
        <pc:chgData name="Enrico van de Laar" userId="a1491e60-2902-4014-98d0-d7a2530d65dc" providerId="ADAL" clId="{7D80A632-EDB2-2F4E-84A5-82964E6ABD52}" dt="2019-03-11T12:33:05.969" v="60" actId="368"/>
        <pc:sldMkLst>
          <pc:docMk/>
          <pc:sldMk cId="3502969275" sldId="1899"/>
        </pc:sldMkLst>
        <pc:spChg chg="mod">
          <ac:chgData name="Enrico van de Laar" userId="a1491e60-2902-4014-98d0-d7a2530d65dc" providerId="ADAL" clId="{7D80A632-EDB2-2F4E-84A5-82964E6ABD52}" dt="2019-03-11T12:33:05.969" v="60" actId="368"/>
          <ac:spMkLst>
            <pc:docMk/>
            <pc:sldMk cId="3502969275" sldId="1899"/>
            <ac:spMk id="6" creationId="{00000000-0000-0000-0000-000000000000}"/>
          </ac:spMkLst>
        </pc:spChg>
        <pc:spChg chg="mod">
          <ac:chgData name="Enrico van de Laar" userId="a1491e60-2902-4014-98d0-d7a2530d65dc" providerId="ADAL" clId="{7D80A632-EDB2-2F4E-84A5-82964E6ABD52}" dt="2019-03-11T12:32:55.655" v="58"/>
          <ac:spMkLst>
            <pc:docMk/>
            <pc:sldMk cId="3502969275" sldId="1899"/>
            <ac:spMk id="17" creationId="{00000000-0000-0000-0000-000000000000}"/>
          </ac:spMkLst>
        </pc:spChg>
        <pc:picChg chg="del">
          <ac:chgData name="Enrico van de Laar" userId="a1491e60-2902-4014-98d0-d7a2530d65dc" providerId="ADAL" clId="{7D80A632-EDB2-2F4E-84A5-82964E6ABD52}" dt="2019-03-11T12:32:45.919" v="56" actId="478"/>
          <ac:picMkLst>
            <pc:docMk/>
            <pc:sldMk cId="3502969275" sldId="1899"/>
            <ac:picMk id="4" creationId="{A45AB8E6-5974-5940-B9EA-CEE298B61C9B}"/>
          </ac:picMkLst>
        </pc:picChg>
      </pc:sldChg>
      <pc:sldChg chg="modSp add">
        <pc:chgData name="Enrico van de Laar" userId="a1491e60-2902-4014-98d0-d7a2530d65dc" providerId="ADAL" clId="{7D80A632-EDB2-2F4E-84A5-82964E6ABD52}" dt="2019-03-11T12:33:22.012" v="62"/>
        <pc:sldMkLst>
          <pc:docMk/>
          <pc:sldMk cId="1714166323" sldId="1910"/>
        </pc:sldMkLst>
        <pc:spChg chg="mod">
          <ac:chgData name="Enrico van de Laar" userId="a1491e60-2902-4014-98d0-d7a2530d65dc" providerId="ADAL" clId="{7D80A632-EDB2-2F4E-84A5-82964E6ABD52}" dt="2019-03-11T12:33:22.012" v="62"/>
          <ac:spMkLst>
            <pc:docMk/>
            <pc:sldMk cId="1714166323" sldId="1910"/>
            <ac:spMk id="6" creationId="{00000000-0000-0000-0000-000000000000}"/>
          </ac:spMkLst>
        </pc:spChg>
      </pc:sldChg>
      <pc:sldChg chg="addSp modSp add modAnim">
        <pc:chgData name="Enrico van de Laar" userId="a1491e60-2902-4014-98d0-d7a2530d65dc" providerId="ADAL" clId="{7D80A632-EDB2-2F4E-84A5-82964E6ABD52}" dt="2019-03-11T12:33:37.867" v="65"/>
        <pc:sldMkLst>
          <pc:docMk/>
          <pc:sldMk cId="271028361" sldId="1911"/>
        </pc:sldMkLst>
        <pc:spChg chg="mod">
          <ac:chgData name="Enrico van de Laar" userId="a1491e60-2902-4014-98d0-d7a2530d65dc" providerId="ADAL" clId="{7D80A632-EDB2-2F4E-84A5-82964E6ABD52}" dt="2019-03-11T12:33:33.843" v="64"/>
          <ac:spMkLst>
            <pc:docMk/>
            <pc:sldMk cId="271028361" sldId="1911"/>
            <ac:spMk id="6" creationId="{00000000-0000-0000-0000-000000000000}"/>
          </ac:spMkLst>
        </pc:spChg>
        <pc:picChg chg="add">
          <ac:chgData name="Enrico van de Laar" userId="a1491e60-2902-4014-98d0-d7a2530d65dc" providerId="ADAL" clId="{7D80A632-EDB2-2F4E-84A5-82964E6ABD52}" dt="2019-03-11T12:33:37.867" v="65"/>
          <ac:picMkLst>
            <pc:docMk/>
            <pc:sldMk cId="271028361" sldId="1911"/>
            <ac:picMk id="4" creationId="{8EB18467-6EFC-F243-85CD-8A7550E5608A}"/>
          </ac:picMkLst>
        </pc:picChg>
      </pc:sldChg>
      <pc:sldChg chg="delSp modSp add delAnim">
        <pc:chgData name="Enrico van de Laar" userId="a1491e60-2902-4014-98d0-d7a2530d65dc" providerId="ADAL" clId="{7D80A632-EDB2-2F4E-84A5-82964E6ABD52}" dt="2019-03-11T12:34:05.038" v="75" actId="20577"/>
        <pc:sldMkLst>
          <pc:docMk/>
          <pc:sldMk cId="1103823881" sldId="1912"/>
        </pc:sldMkLst>
        <pc:spChg chg="mod">
          <ac:chgData name="Enrico van de Laar" userId="a1491e60-2902-4014-98d0-d7a2530d65dc" providerId="ADAL" clId="{7D80A632-EDB2-2F4E-84A5-82964E6ABD52}" dt="2019-03-11T12:34:05.038" v="75" actId="20577"/>
          <ac:spMkLst>
            <pc:docMk/>
            <pc:sldMk cId="1103823881" sldId="1912"/>
            <ac:spMk id="6" creationId="{00000000-0000-0000-0000-000000000000}"/>
          </ac:spMkLst>
        </pc:spChg>
        <pc:picChg chg="del">
          <ac:chgData name="Enrico van de Laar" userId="a1491e60-2902-4014-98d0-d7a2530d65dc" providerId="ADAL" clId="{7D80A632-EDB2-2F4E-84A5-82964E6ABD52}" dt="2019-03-11T12:33:52.162" v="68" actId="478"/>
          <ac:picMkLst>
            <pc:docMk/>
            <pc:sldMk cId="1103823881" sldId="1912"/>
            <ac:picMk id="4" creationId="{8EB18467-6EFC-F243-85CD-8A7550E5608A}"/>
          </ac:picMkLst>
        </pc:picChg>
      </pc:sldChg>
      <pc:sldChg chg="addSp delSp modSp add modAnim">
        <pc:chgData name="Enrico van de Laar" userId="a1491e60-2902-4014-98d0-d7a2530d65dc" providerId="ADAL" clId="{7D80A632-EDB2-2F4E-84A5-82964E6ABD52}" dt="2019-03-21T08:41:50.532" v="181" actId="1076"/>
        <pc:sldMkLst>
          <pc:docMk/>
          <pc:sldMk cId="2899025962" sldId="1913"/>
        </pc:sldMkLst>
        <pc:spChg chg="add del mod">
          <ac:chgData name="Enrico van de Laar" userId="a1491e60-2902-4014-98d0-d7a2530d65dc" providerId="ADAL" clId="{7D80A632-EDB2-2F4E-84A5-82964E6ABD52}" dt="2019-03-11T12:34:22.254" v="78" actId="478"/>
          <ac:spMkLst>
            <pc:docMk/>
            <pc:sldMk cId="2899025962" sldId="1913"/>
            <ac:spMk id="3" creationId="{608C8E0D-AEAD-7C40-8F9C-A28B8CF477E5}"/>
          </ac:spMkLst>
        </pc:spChg>
        <pc:spChg chg="del">
          <ac:chgData name="Enrico van de Laar" userId="a1491e60-2902-4014-98d0-d7a2530d65dc" providerId="ADAL" clId="{7D80A632-EDB2-2F4E-84A5-82964E6ABD52}" dt="2019-03-11T12:34:20.874" v="77" actId="478"/>
          <ac:spMkLst>
            <pc:docMk/>
            <pc:sldMk cId="2899025962" sldId="1913"/>
            <ac:spMk id="6" creationId="{00000000-0000-0000-0000-000000000000}"/>
          </ac:spMkLst>
        </pc:spChg>
        <pc:spChg chg="add mod">
          <ac:chgData name="Enrico van de Laar" userId="a1491e60-2902-4014-98d0-d7a2530d65dc" providerId="ADAL" clId="{7D80A632-EDB2-2F4E-84A5-82964E6ABD52}" dt="2019-03-21T08:41:50.532" v="181" actId="1076"/>
          <ac:spMkLst>
            <pc:docMk/>
            <pc:sldMk cId="2899025962" sldId="1913"/>
            <ac:spMk id="8" creationId="{74ADA6EC-E685-BB4A-A6C2-79D90EFB9B94}"/>
          </ac:spMkLst>
        </pc:spChg>
        <pc:picChg chg="add mod">
          <ac:chgData name="Enrico van de Laar" userId="a1491e60-2902-4014-98d0-d7a2530d65dc" providerId="ADAL" clId="{7D80A632-EDB2-2F4E-84A5-82964E6ABD52}" dt="2019-03-11T12:34:29.019" v="80" actId="1076"/>
          <ac:picMkLst>
            <pc:docMk/>
            <pc:sldMk cId="2899025962" sldId="1913"/>
            <ac:picMk id="7" creationId="{982356EC-48ED-7844-9F5F-DF0BED4CFAAB}"/>
          </ac:picMkLst>
        </pc:picChg>
      </pc:sldChg>
      <pc:sldChg chg="addSp delSp add delAnim">
        <pc:chgData name="Enrico van de Laar" userId="a1491e60-2902-4014-98d0-d7a2530d65dc" providerId="ADAL" clId="{7D80A632-EDB2-2F4E-84A5-82964E6ABD52}" dt="2019-03-11T12:34:48.031" v="84"/>
        <pc:sldMkLst>
          <pc:docMk/>
          <pc:sldMk cId="2089401727" sldId="1914"/>
        </pc:sldMkLst>
        <pc:spChg chg="del">
          <ac:chgData name="Enrico van de Laar" userId="a1491e60-2902-4014-98d0-d7a2530d65dc" providerId="ADAL" clId="{7D80A632-EDB2-2F4E-84A5-82964E6ABD52}" dt="2019-03-11T12:34:47.345" v="83" actId="478"/>
          <ac:spMkLst>
            <pc:docMk/>
            <pc:sldMk cId="2089401727" sldId="1914"/>
            <ac:spMk id="8" creationId="{74ADA6EC-E685-BB4A-A6C2-79D90EFB9B94}"/>
          </ac:spMkLst>
        </pc:spChg>
        <pc:picChg chg="add">
          <ac:chgData name="Enrico van de Laar" userId="a1491e60-2902-4014-98d0-d7a2530d65dc" providerId="ADAL" clId="{7D80A632-EDB2-2F4E-84A5-82964E6ABD52}" dt="2019-03-11T12:34:48.031" v="84"/>
          <ac:picMkLst>
            <pc:docMk/>
            <pc:sldMk cId="2089401727" sldId="1914"/>
            <ac:picMk id="5" creationId="{1079CBCA-4361-3F42-AECC-5CD579F2D4AF}"/>
          </ac:picMkLst>
        </pc:picChg>
        <pc:picChg chg="del">
          <ac:chgData name="Enrico van de Laar" userId="a1491e60-2902-4014-98d0-d7a2530d65dc" providerId="ADAL" clId="{7D80A632-EDB2-2F4E-84A5-82964E6ABD52}" dt="2019-03-11T12:34:46.039" v="82" actId="478"/>
          <ac:picMkLst>
            <pc:docMk/>
            <pc:sldMk cId="2089401727" sldId="1914"/>
            <ac:picMk id="7" creationId="{982356EC-48ED-7844-9F5F-DF0BED4CFAAB}"/>
          </ac:picMkLst>
        </pc:picChg>
      </pc:sldChg>
      <pc:sldChg chg="modSp add ord">
        <pc:chgData name="Enrico van de Laar" userId="a1491e60-2902-4014-98d0-d7a2530d65dc" providerId="ADAL" clId="{7D80A632-EDB2-2F4E-84A5-82964E6ABD52}" dt="2019-03-11T12:35:05.022" v="87"/>
        <pc:sldMkLst>
          <pc:docMk/>
          <pc:sldMk cId="2100624225" sldId="1915"/>
        </pc:sldMkLst>
        <pc:spChg chg="mod">
          <ac:chgData name="Enrico van de Laar" userId="a1491e60-2902-4014-98d0-d7a2530d65dc" providerId="ADAL" clId="{7D80A632-EDB2-2F4E-84A5-82964E6ABD52}" dt="2019-03-11T12:35:05.022" v="87"/>
          <ac:spMkLst>
            <pc:docMk/>
            <pc:sldMk cId="2100624225" sldId="1915"/>
            <ac:spMk id="6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3/21/19 9:39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3/21/19 9:39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C61DAB-D93E-49CA-B245-379601CFE8D0}" type="datetime8">
              <a:rPr lang="en-US" smtClean="0"/>
              <a:t>3/21/19 9:39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526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3/21/19 9:39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922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3/21/19 9:39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579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3/21/19 9:39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3/21/19 9:39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183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3/21/19 9:39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844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3/21/19 9:39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242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3/21/19 9:39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16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3/21/19 9:39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564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3/21/19 9:39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863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3/21/19 9:39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268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3/21/19 9:39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20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image" Target="../media/image27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emf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1A570A-3DF6-4E73-936C-B8EFE6BE0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" b="274"/>
          <a:stretch/>
        </p:blipFill>
        <p:spPr>
          <a:xfrm>
            <a:off x="0" y="860"/>
            <a:ext cx="12188944" cy="68562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51D116-D62F-4654-B645-CAA42BD9589F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5F3211-D2D8-4D1C-A479-5841F4A39C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3D740DC2-0389-4549-8BD2-C450AEDDC8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2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Mum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5B27BE-ECE9-4194-B764-AB074B9C1B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EB4BF7-FF7A-4E04-B281-38408891E2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FC5A2C-FF29-4A51-982C-87C262D6E54A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Mumbai, India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902561-1E26-467D-AF4A-94BCDB9ABD1D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2306D267-4F72-4F3B-B356-CC0F0A0C7FB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A9C6A6-1822-431B-BE3E-E43944D5D33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517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ao Pa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960B1E-2ECE-4161-826E-E07FFB783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AE8C90-DC2B-426E-B93C-971B3D0833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B75210-51C5-4C97-A3CA-435A280AC380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Sao Paulo, Brazil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A1FA8B-8B2A-48A5-BAF9-B74C45265278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D3B14A65-8E86-4BE1-B02F-A474CDD191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9DAD08-F0EB-40DB-8536-F3354797AE2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36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eou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D0730D-9B43-46AB-B403-5767B2053A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BC455F-AE9F-4DED-A8EE-69B13DB71B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5F37A3-2C0A-4E24-B498-0B0025EA40AB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Seoul, South Korea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A191C2-2374-443D-A3FC-6C20A564B16C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D298C88D-B434-4F30-A464-80843226E2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775C6A-4341-4F3A-97A2-AA16034244E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92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ingapo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4CA139-FA58-4871-B272-49F8EFF504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9F23DB-AAD4-449D-9675-60445AB517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6EF42A8-C606-4AF1-B1E3-D9294FD35A48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Singapore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197CCE-1994-41C6-99DD-1D6A52A008B7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7F2B52D3-1C1C-42B4-ADE6-42130D75F8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9BCB4B-830D-4441-8147-010A963DE92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57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tockhol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41C468-E45A-4CEB-B1A0-6BEB92654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78AE56-6226-4BCB-B2C1-5493F448AB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D8F20A-4E9C-481E-A2D5-0EE0534452F7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Stockholm, Sweden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A3ACD1-62F6-4806-B196-5D05AFB41B18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73D31351-A4A5-4199-B673-E250BE108A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A90E6B-5E11-4841-8456-EFA0C5A4EB6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76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ydne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3DC6CE-A6D7-4134-BECB-AD7626BF7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58F923-04A8-4BE0-A402-DE2CD9190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C143BBF-1343-4E56-B3AE-8103B2DBE2FE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Sydney, Australia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45A8D5-A8E8-4223-A436-AE9CFBCF9EBF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F183D2F8-29D5-4DCA-9873-FABB961A8C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16D1E3-6FE3-42AC-8A63-B0139AF3FDC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9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Tel Aviv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04AACE-461C-46C6-98CC-EB9A5FE54B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05D1EB-C608-4F6E-AE86-119CE3299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1C4FA0-023E-47CF-9A24-495F76997179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Tel Aviv, Israel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C65E7-354A-4B8A-BD6C-0864C3660482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062F4A97-026C-4383-987F-B6AE4F4B1C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387A44-62FC-44F7-A2FF-D0346A71401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942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Toron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7FA061-FC66-4293-AF90-9EA2AD87F3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97DAB4-C62C-4149-B386-17967FF5CD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8A89DF7-D70D-4622-8BE9-A87BE88C8BC4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Toronto, Ontario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7F00C3-0957-4E3D-B61E-91351B6993D2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7B385A99-6BD0-4B2A-BC14-F92E6057F8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4ED867-EF51-4C7D-B9F1-C8021D48E0A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80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Washington, D.C.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1E02D8-5C05-4272-BA0F-0E2969F9F7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5114C7-A798-4283-B2BD-86B1FBC29D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B9DD061-9157-4B32-9768-A4D98D9A3478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Washington, D.C.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A4F335-92D1-4876-86A9-AAFD122FFE77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918229C5-83C2-403B-A8B7-835F42E354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FD2D65-9FA4-49C7-911D-A1E812B95C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65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1750CB-9CBA-45C3-BA45-EB468097CB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" b="274"/>
          <a:stretch/>
        </p:blipFill>
        <p:spPr>
          <a:xfrm>
            <a:off x="0" y="860"/>
            <a:ext cx="12188944" cy="6856281"/>
          </a:xfrm>
          <a:prstGeom prst="rect">
            <a:avLst/>
          </a:prstGeom>
        </p:spPr>
      </p:pic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CE330B21-D2B9-4344-9D50-39EA069991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84200" y="2979778"/>
            <a:ext cx="75895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84200" y="3962400"/>
            <a:ext cx="75895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759749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Amsterda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1DFFB8F-CE2F-4AB3-8CD0-C1655DA231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3500" y="0"/>
            <a:ext cx="70485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5843E0-3986-4503-9A6F-B40F4C2CB9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Amsterdam, Netherlands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5E5BC-C576-4934-9BED-2F5877877267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4" name="MS logo gray - EMF" descr="Microsoft logo, gray text version">
            <a:extLst>
              <a:ext uri="{FF2B5EF4-FFF2-40B4-BE49-F238E27FC236}">
                <a16:creationId xmlns:a16="http://schemas.microsoft.com/office/drawing/2014/main" id="{0B8BAE41-74AD-4F4F-BD6A-0DA6215CF41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AEF572-B74F-4253-BD1D-421B05060AF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34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9816571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0967122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218673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30275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Berl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878597-A66F-48B7-9B78-2A8098E557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08A3E6-1192-4FA6-BE7A-2A81F1A956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283F70D-3D3D-403B-80FD-64AD0004A71E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Berlin, Germany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2826B7-67AC-47E3-9D9F-C5358000A7F1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9" name="MS logo gray - EMF" descr="Microsoft logo, gray text version">
            <a:extLst>
              <a:ext uri="{FF2B5EF4-FFF2-40B4-BE49-F238E27FC236}">
                <a16:creationId xmlns:a16="http://schemas.microsoft.com/office/drawing/2014/main" id="{5F31B66D-EF8E-4D55-85D7-9FF1F04C571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F7110F-F8B9-4D17-90A9-2D4C46C592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2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891932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66882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97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1A570A-3DF6-4E73-936C-B8EFE6BE0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1528" y="860"/>
            <a:ext cx="12188944" cy="6856281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4D99DA5E-9A4A-407B-ACE6-5F9588DA022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51D116-D62F-4654-B645-CAA42BD9589F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5F3211-D2D8-4D1C-A479-5841F4A39C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16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Amsterda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520DE4-C5D5-4237-AEED-A2F3275F11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3500" y="0"/>
            <a:ext cx="70485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Amsterdam, Netherlands</a:t>
            </a:r>
          </a:p>
        </p:txBody>
      </p:sp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Berl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878597-A66F-48B7-9B78-2A8098E55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Berlin, Germany</a:t>
            </a:r>
          </a:p>
        </p:txBody>
      </p:sp>
    </p:spTree>
    <p:extLst>
      <p:ext uri="{BB962C8B-B14F-4D97-AF65-F5344CB8AC3E}">
        <p14:creationId xmlns:p14="http://schemas.microsoft.com/office/powerpoint/2010/main" val="3359356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Du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1F6481-841B-4D81-8C52-4FFBA0F6A4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Dubai, United Arab Emirates</a:t>
            </a:r>
          </a:p>
        </p:txBody>
      </p:sp>
    </p:spTree>
    <p:extLst>
      <p:ext uri="{BB962C8B-B14F-4D97-AF65-F5344CB8AC3E}">
        <p14:creationId xmlns:p14="http://schemas.microsoft.com/office/powerpoint/2010/main" val="3258981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Du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1F6481-841B-4D81-8C52-4FFBA0F6A4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D98E67-FA3A-408B-840F-F44D3D46F1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DB1D3-869B-4462-B109-CDDE37C96769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Dubai, United Arab Emirates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AAC85F-8E48-4183-B683-3FEFCE3F141E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B2FEF158-3275-4FB2-8C48-B0096BFEDD0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544521-70C2-4147-9F35-5CF4C74B2E2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164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Hong Ko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B37EB0-3E44-4294-88FB-CDAB5D37AB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Hong Kong, China</a:t>
            </a:r>
          </a:p>
        </p:txBody>
      </p:sp>
    </p:spTree>
    <p:extLst>
      <p:ext uri="{BB962C8B-B14F-4D97-AF65-F5344CB8AC3E}">
        <p14:creationId xmlns:p14="http://schemas.microsoft.com/office/powerpoint/2010/main" val="3720278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Johannesbur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3D1353-C378-4EB9-86AA-27082DCB7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Johannesburg, South Africa</a:t>
            </a:r>
          </a:p>
        </p:txBody>
      </p:sp>
    </p:spTree>
    <p:extLst>
      <p:ext uri="{BB962C8B-B14F-4D97-AF65-F5344CB8AC3E}">
        <p14:creationId xmlns:p14="http://schemas.microsoft.com/office/powerpoint/2010/main" val="2296214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Lond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61230B-5238-4A52-A85A-8767C4E9ED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London, England</a:t>
            </a:r>
          </a:p>
        </p:txBody>
      </p:sp>
    </p:spTree>
    <p:extLst>
      <p:ext uri="{BB962C8B-B14F-4D97-AF65-F5344CB8AC3E}">
        <p14:creationId xmlns:p14="http://schemas.microsoft.com/office/powerpoint/2010/main" val="321564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Mexico Ci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AAC206-0445-4EDF-BDD9-EDE7806E88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Mexico City, Mexico</a:t>
            </a:r>
          </a:p>
        </p:txBody>
      </p:sp>
    </p:spTree>
    <p:extLst>
      <p:ext uri="{BB962C8B-B14F-4D97-AF65-F5344CB8AC3E}">
        <p14:creationId xmlns:p14="http://schemas.microsoft.com/office/powerpoint/2010/main" val="2955851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Mila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5F18C4-D875-4888-9D49-9BF2F9BF62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Milan, Italy</a:t>
            </a:r>
          </a:p>
        </p:txBody>
      </p:sp>
    </p:spTree>
    <p:extLst>
      <p:ext uri="{BB962C8B-B14F-4D97-AF65-F5344CB8AC3E}">
        <p14:creationId xmlns:p14="http://schemas.microsoft.com/office/powerpoint/2010/main" val="3249122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Mum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5B27BE-ECE9-4194-B764-AB074B9C1B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Mumbai, India</a:t>
            </a:r>
          </a:p>
        </p:txBody>
      </p:sp>
    </p:spTree>
    <p:extLst>
      <p:ext uri="{BB962C8B-B14F-4D97-AF65-F5344CB8AC3E}">
        <p14:creationId xmlns:p14="http://schemas.microsoft.com/office/powerpoint/2010/main" val="1439460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ao Pa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960B1E-2ECE-4161-826E-E07FFB783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Sao Paulo, Brazil</a:t>
            </a:r>
          </a:p>
        </p:txBody>
      </p:sp>
    </p:spTree>
    <p:extLst>
      <p:ext uri="{BB962C8B-B14F-4D97-AF65-F5344CB8AC3E}">
        <p14:creationId xmlns:p14="http://schemas.microsoft.com/office/powerpoint/2010/main" val="2529339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eou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D0730D-9B43-46AB-B403-5767B2053A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Seoul, South Korea</a:t>
            </a:r>
          </a:p>
        </p:txBody>
      </p:sp>
    </p:spTree>
    <p:extLst>
      <p:ext uri="{BB962C8B-B14F-4D97-AF65-F5344CB8AC3E}">
        <p14:creationId xmlns:p14="http://schemas.microsoft.com/office/powerpoint/2010/main" val="4288702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ingapo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4CA139-FA58-4871-B272-49F8EFF504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Singapore</a:t>
            </a:r>
          </a:p>
        </p:txBody>
      </p:sp>
    </p:spTree>
    <p:extLst>
      <p:ext uri="{BB962C8B-B14F-4D97-AF65-F5344CB8AC3E}">
        <p14:creationId xmlns:p14="http://schemas.microsoft.com/office/powerpoint/2010/main" val="4214585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tockhol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41C468-E45A-4CEB-B1A0-6BEB92654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Stockholm, Sweden</a:t>
            </a:r>
          </a:p>
        </p:txBody>
      </p:sp>
    </p:spTree>
    <p:extLst>
      <p:ext uri="{BB962C8B-B14F-4D97-AF65-F5344CB8AC3E}">
        <p14:creationId xmlns:p14="http://schemas.microsoft.com/office/powerpoint/2010/main" val="1788523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Hong Ko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B37EB0-3E44-4294-88FB-CDAB5D37AB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1D65F6-79E5-40B8-823B-2D765E0290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7BD4BD-096B-42D4-BCCC-34DD12190EA7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Hong Kong, China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5E1281-CD8F-4E29-A202-6B893C2CB5BA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8C18388B-3088-40E8-ABB1-C045F8B4C2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92DD28-CC21-4BDF-9992-2F2F6C514B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38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ydne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3DC6CE-A6D7-4134-BECB-AD7626BF7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Sydney, Australia</a:t>
            </a:r>
          </a:p>
        </p:txBody>
      </p:sp>
    </p:spTree>
    <p:extLst>
      <p:ext uri="{BB962C8B-B14F-4D97-AF65-F5344CB8AC3E}">
        <p14:creationId xmlns:p14="http://schemas.microsoft.com/office/powerpoint/2010/main" val="626653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Tel Aviv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04AACE-461C-46C6-98CC-EB9A5FE54B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Tel Aviv, Israel</a:t>
            </a:r>
          </a:p>
        </p:txBody>
      </p:sp>
    </p:spTree>
    <p:extLst>
      <p:ext uri="{BB962C8B-B14F-4D97-AF65-F5344CB8AC3E}">
        <p14:creationId xmlns:p14="http://schemas.microsoft.com/office/powerpoint/2010/main" val="1764995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Toron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7FA061-FC66-4293-AF90-9EA2AD87F3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Toronto, Ontario</a:t>
            </a:r>
          </a:p>
        </p:txBody>
      </p:sp>
    </p:spTree>
    <p:extLst>
      <p:ext uri="{BB962C8B-B14F-4D97-AF65-F5344CB8AC3E}">
        <p14:creationId xmlns:p14="http://schemas.microsoft.com/office/powerpoint/2010/main" val="990366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Washington, D.C.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1E02D8-5C05-4272-BA0F-0E2969F9F7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Washington, D.C.</a:t>
            </a:r>
          </a:p>
        </p:txBody>
      </p:sp>
    </p:spTree>
    <p:extLst>
      <p:ext uri="{BB962C8B-B14F-4D97-AF65-F5344CB8AC3E}">
        <p14:creationId xmlns:p14="http://schemas.microsoft.com/office/powerpoint/2010/main" val="1152778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44861-E1A0-40D6-8C8C-27C4D41A8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1528" y="860"/>
            <a:ext cx="12188944" cy="6856281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79778"/>
            <a:ext cx="75895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75895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37614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4653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white"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57508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983279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Johannesbur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3D1353-C378-4EB9-86AA-27082DCB7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934657-DE70-4DD3-A561-5E69B9CDEE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4A5C11B-A688-4A85-AD8E-924D9ABB2113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Johannesburg, South Africa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20F1AE-B4AD-4CA1-9E5C-0EE38A4EA2A6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A9DED20B-F03D-4F38-8470-5775DF78D6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FED5F8-DF83-4D2E-9192-81D462E7ABE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66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5587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white"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86964685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5870849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05466288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 slid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2780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white"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74273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Lond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61230B-5238-4A52-A85A-8767C4E9ED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A18902-BF59-4479-A537-66FD1E35D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5FA9F-28EA-426A-818A-41EFF4195844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London, England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F1D7A-3374-48EF-8521-9E6666DCE2DA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635907B1-6FE9-48EB-BB73-30EEA8608C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9A3ED0-664E-48A5-8F62-D85C153B7C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895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825491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Mexico Ci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AAC206-0445-4EDF-BDD9-EDE7806E88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324E78-9E7B-4F5A-BB26-F9F2C2874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69C56B-55C7-47C1-895B-831CB28D85F6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Mexico City, Mexico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1343A7-AC17-45FD-A391-6F45766667FC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1FCA9EAB-6A53-4FB0-BA89-615D83D0592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13C3EF-2C9C-430B-A39C-5925A8CBE21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70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Mila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5F18C4-D875-4888-9D49-9BF2F9BF62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D35D14-6F97-4F68-8A45-18D88B5FE4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57F6F04-76A7-4674-B48C-86896E9D24AE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Milan, Italy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1CC482-7D54-4142-B7D5-F91D12D5B04E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3F86CAB5-0BF5-4F08-B9D7-636182E4EA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588729-EF46-4B53-BF14-910CED0D1E4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62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94" r:id="rId1"/>
    <p:sldLayoutId id="2147484695" r:id="rId2"/>
    <p:sldLayoutId id="2147484696" r:id="rId3"/>
    <p:sldLayoutId id="2147484697" r:id="rId4"/>
    <p:sldLayoutId id="2147484698" r:id="rId5"/>
    <p:sldLayoutId id="2147484699" r:id="rId6"/>
    <p:sldLayoutId id="2147484700" r:id="rId7"/>
    <p:sldLayoutId id="2147484701" r:id="rId8"/>
    <p:sldLayoutId id="2147484702" r:id="rId9"/>
    <p:sldLayoutId id="2147484703" r:id="rId10"/>
    <p:sldLayoutId id="2147484704" r:id="rId11"/>
    <p:sldLayoutId id="2147484705" r:id="rId12"/>
    <p:sldLayoutId id="2147484706" r:id="rId13"/>
    <p:sldLayoutId id="2147484707" r:id="rId14"/>
    <p:sldLayoutId id="2147484708" r:id="rId15"/>
    <p:sldLayoutId id="2147484709" r:id="rId16"/>
    <p:sldLayoutId id="2147484710" r:id="rId17"/>
    <p:sldLayoutId id="2147484711" r:id="rId18"/>
    <p:sldLayoutId id="2147484712" r:id="rId19"/>
    <p:sldLayoutId id="2147484240" r:id="rId20"/>
    <p:sldLayoutId id="2147484241" r:id="rId21"/>
    <p:sldLayoutId id="2147484474" r:id="rId22"/>
    <p:sldLayoutId id="2147484245" r:id="rId23"/>
    <p:sldLayoutId id="2147484247" r:id="rId24"/>
    <p:sldLayoutId id="2147484603" r:id="rId25"/>
    <p:sldLayoutId id="2147484645" r:id="rId26"/>
    <p:sldLayoutId id="2147484646" r:id="rId27"/>
    <p:sldLayoutId id="2147484647" r:id="rId28"/>
    <p:sldLayoutId id="2147484683" r:id="rId29"/>
    <p:sldLayoutId id="2147484685" r:id="rId30"/>
    <p:sldLayoutId id="2147484687" r:id="rId31"/>
    <p:sldLayoutId id="2147484256" r:id="rId32"/>
    <p:sldLayoutId id="2147484585" r:id="rId33"/>
    <p:sldLayoutId id="2147484692" r:id="rId34"/>
    <p:sldLayoutId id="214748426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3737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64" r:id="rId1"/>
    <p:sldLayoutId id="2147484580" r:id="rId2"/>
    <p:sldLayoutId id="2147484648" r:id="rId3"/>
    <p:sldLayoutId id="2147484649" r:id="rId4"/>
    <p:sldLayoutId id="2147484650" r:id="rId5"/>
    <p:sldLayoutId id="2147484651" r:id="rId6"/>
    <p:sldLayoutId id="2147484652" r:id="rId7"/>
    <p:sldLayoutId id="2147484653" r:id="rId8"/>
    <p:sldLayoutId id="2147484654" r:id="rId9"/>
    <p:sldLayoutId id="2147484655" r:id="rId10"/>
    <p:sldLayoutId id="2147484656" r:id="rId11"/>
    <p:sldLayoutId id="2147484657" r:id="rId12"/>
    <p:sldLayoutId id="2147484658" r:id="rId13"/>
    <p:sldLayoutId id="2147484659" r:id="rId14"/>
    <p:sldLayoutId id="2147484660" r:id="rId15"/>
    <p:sldLayoutId id="2147484661" r:id="rId16"/>
    <p:sldLayoutId id="2147484662" r:id="rId17"/>
    <p:sldLayoutId id="2147484663" r:id="rId18"/>
    <p:sldLayoutId id="2147484577" r:id="rId19"/>
    <p:sldLayoutId id="2147484673" r:id="rId20"/>
    <p:sldLayoutId id="2147484674" r:id="rId21"/>
    <p:sldLayoutId id="2147484675" r:id="rId22"/>
    <p:sldLayoutId id="2147484676" r:id="rId23"/>
    <p:sldLayoutId id="2147484677" r:id="rId24"/>
    <p:sldLayoutId id="2147484679" r:id="rId25"/>
    <p:sldLayoutId id="2147484680" r:id="rId26"/>
    <p:sldLayoutId id="2147484681" r:id="rId27"/>
    <p:sldLayoutId id="2147484682" r:id="rId28"/>
    <p:sldLayoutId id="2147484249" r:id="rId29"/>
    <p:sldLayoutId id="2147484582" r:id="rId30"/>
    <p:sldLayoutId id="2147484584" r:id="rId31"/>
    <p:sldLayoutId id="2147484689" r:id="rId32"/>
    <p:sldLayoutId id="2147484691" r:id="rId33"/>
    <p:sldLayoutId id="2147484299" r:id="rId34"/>
    <p:sldLayoutId id="214748469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witter.com/evdlaa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28.jpg"/><Relationship Id="rId5" Type="http://schemas.openxmlformats.org/officeDocument/2006/relationships/hyperlink" Target="https://www.enricovandelaar.com/" TargetMode="External"/><Relationship Id="rId4" Type="http://schemas.openxmlformats.org/officeDocument/2006/relationships/hyperlink" Target="mailto:enrico@Dataheroes.n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515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Advanced Analytics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30887"/>
          </a:xfrm>
        </p:spPr>
        <p:txBody>
          <a:bodyPr/>
          <a:lstStyle/>
          <a:p>
            <a:r>
              <a:rPr lang="en-US" dirty="0"/>
              <a:t>Enough talk, let’s get started with Azure Machine Learning!</a:t>
            </a:r>
          </a:p>
        </p:txBody>
      </p:sp>
    </p:spTree>
    <p:extLst>
      <p:ext uri="{BB962C8B-B14F-4D97-AF65-F5344CB8AC3E}">
        <p14:creationId xmlns:p14="http://schemas.microsoft.com/office/powerpoint/2010/main" val="210062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5216" y="3033223"/>
            <a:ext cx="9144000" cy="498598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9144000" cy="307777"/>
          </a:xfrm>
        </p:spPr>
        <p:txBody>
          <a:bodyPr/>
          <a:lstStyle/>
          <a:p>
            <a:r>
              <a:rPr lang="en-US" dirty="0"/>
              <a:t>Model training and Scoring using Azure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0320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5216" y="3033223"/>
            <a:ext cx="9144000" cy="498598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34305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2425780"/>
            <a:ext cx="7589520" cy="1107996"/>
          </a:xfrm>
        </p:spPr>
        <p:txBody>
          <a:bodyPr/>
          <a:lstStyle/>
          <a:p>
            <a:r>
              <a:rPr lang="en-US" dirty="0"/>
              <a:t>Advanced Analytics in the Cloud:</a:t>
            </a:r>
            <a:br>
              <a:rPr lang="en-US" dirty="0"/>
            </a:br>
            <a:r>
              <a:rPr lang="en-US" dirty="0"/>
              <a:t>Azure Machine Learning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Enrico van de </a:t>
            </a:r>
            <a:r>
              <a:rPr lang="en-US" dirty="0" err="1"/>
              <a:t>Laar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07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20465" y="1434370"/>
            <a:ext cx="7023691" cy="4124206"/>
          </a:xfrm>
        </p:spPr>
        <p:txBody>
          <a:bodyPr/>
          <a:lstStyle/>
          <a:p>
            <a:r>
              <a:rPr lang="en-US" dirty="0"/>
              <a:t>Enrico van de </a:t>
            </a:r>
            <a:r>
              <a:rPr lang="en-US" dirty="0" err="1"/>
              <a:t>Laar</a:t>
            </a:r>
            <a:endParaRPr lang="en-US" dirty="0"/>
          </a:p>
          <a:p>
            <a:pPr lvl="1"/>
            <a:r>
              <a:rPr lang="en-US" dirty="0"/>
              <a:t>Data &amp; Advanced Analytics Consultant @ Dataheroes</a:t>
            </a:r>
          </a:p>
          <a:p>
            <a:pPr lvl="1"/>
            <a:r>
              <a:rPr lang="en-US" dirty="0"/>
              <a:t>Crazy Data Scientist</a:t>
            </a:r>
          </a:p>
          <a:p>
            <a:pPr lvl="1"/>
            <a:r>
              <a:rPr lang="en-US" dirty="0"/>
              <a:t>Microsoft Data Platform MVP</a:t>
            </a:r>
          </a:p>
          <a:p>
            <a:pPr lvl="1"/>
            <a:r>
              <a:rPr lang="en-US" dirty="0"/>
              <a:t>Author</a:t>
            </a:r>
          </a:p>
          <a:p>
            <a:pPr lvl="1"/>
            <a:r>
              <a:rPr lang="en-US" dirty="0"/>
              <a:t>Speaker</a:t>
            </a:r>
          </a:p>
          <a:p>
            <a:pPr lvl="1"/>
            <a:r>
              <a:rPr lang="en-US" dirty="0"/>
              <a:t>Blogger</a:t>
            </a:r>
          </a:p>
          <a:p>
            <a:pPr lvl="1"/>
            <a:endParaRPr lang="en-US" dirty="0"/>
          </a:p>
          <a:p>
            <a:r>
              <a:rPr lang="en-US" sz="2000" dirty="0" err="1">
                <a:latin typeface="+mn-lt"/>
              </a:rPr>
              <a:t>Twittter</a:t>
            </a:r>
            <a:r>
              <a:rPr lang="en-US" sz="2000" dirty="0">
                <a:latin typeface="+mn-lt"/>
              </a:rPr>
              <a:t>: </a:t>
            </a:r>
            <a:r>
              <a:rPr lang="en-US" sz="2000" dirty="0">
                <a:latin typeface="+mn-lt"/>
                <a:hlinkClick r:id="rId3"/>
              </a:rPr>
              <a:t>@</a:t>
            </a:r>
            <a:r>
              <a:rPr lang="en-US" sz="2000" dirty="0" err="1">
                <a:latin typeface="+mn-lt"/>
                <a:hlinkClick r:id="rId3"/>
              </a:rPr>
              <a:t>evdlaar</a:t>
            </a:r>
            <a:endParaRPr lang="en-US" sz="2000" dirty="0">
              <a:latin typeface="+mn-lt"/>
            </a:endParaRPr>
          </a:p>
          <a:p>
            <a:r>
              <a:rPr lang="en-US" sz="2000" dirty="0">
                <a:latin typeface="+mn-lt"/>
              </a:rPr>
              <a:t>Email: </a:t>
            </a:r>
            <a:r>
              <a:rPr lang="en-US" sz="2000" dirty="0">
                <a:latin typeface="+mn-lt"/>
                <a:hlinkClick r:id="rId4"/>
              </a:rPr>
              <a:t>enrico@Dataheroes.nl</a:t>
            </a:r>
            <a:endParaRPr lang="en-US" sz="2000" dirty="0">
              <a:latin typeface="+mn-lt"/>
            </a:endParaRPr>
          </a:p>
          <a:p>
            <a:r>
              <a:rPr lang="en-US" sz="2000" dirty="0">
                <a:latin typeface="+mn-lt"/>
              </a:rPr>
              <a:t>Blob: </a:t>
            </a:r>
            <a:r>
              <a:rPr lang="en-US" sz="2000" dirty="0">
                <a:latin typeface="+mn-lt"/>
                <a:hlinkClick r:id="rId5"/>
              </a:rPr>
              <a:t>https://www.enricovandelaar.com</a:t>
            </a:r>
            <a:endParaRPr lang="en-US" sz="20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81B6C1-3A24-8645-B182-86C0265046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263" y="1434370"/>
            <a:ext cx="2474794" cy="247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7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Advanced Analytics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5343001"/>
          </a:xfrm>
        </p:spPr>
        <p:txBody>
          <a:bodyPr/>
          <a:lstStyle/>
          <a:p>
            <a:r>
              <a:rPr lang="en-US" dirty="0"/>
              <a:t>More and more organizations are looking at implementing Advanced Analytics solutions for various reasons:</a:t>
            </a:r>
            <a:br>
              <a:rPr lang="en-US" dirty="0"/>
            </a:br>
            <a:r>
              <a:rPr lang="en-US" dirty="0"/>
              <a:t>   -&gt; Competitive advantage </a:t>
            </a:r>
            <a:br>
              <a:rPr lang="en-US" dirty="0"/>
            </a:br>
            <a:r>
              <a:rPr lang="en-US" dirty="0"/>
              <a:t>   -&gt; Improve quality</a:t>
            </a:r>
            <a:br>
              <a:rPr lang="en-US" dirty="0"/>
            </a:br>
            <a:r>
              <a:rPr lang="en-US" dirty="0"/>
              <a:t>   -&gt; Optimizing production</a:t>
            </a:r>
            <a:br>
              <a:rPr lang="en-US" dirty="0"/>
            </a:br>
            <a:r>
              <a:rPr lang="en-US" dirty="0"/>
              <a:t>   -&gt; Costs saving</a:t>
            </a:r>
            <a:br>
              <a:rPr lang="en-US" dirty="0"/>
            </a:br>
            <a:r>
              <a:rPr lang="en-US" dirty="0"/>
              <a:t>   -&gt; …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Many of these organizations have exhausted the possibilities of their existing BI platform</a:t>
            </a:r>
            <a:br>
              <a:rPr lang="en-US" dirty="0"/>
            </a:br>
            <a:endParaRPr lang="en-US" dirty="0"/>
          </a:p>
          <a:p>
            <a:r>
              <a:rPr lang="en-US" dirty="0"/>
              <a:t>But how do you take the next steps in analytics?</a:t>
            </a:r>
          </a:p>
        </p:txBody>
      </p:sp>
    </p:spTree>
    <p:extLst>
      <p:ext uri="{BB962C8B-B14F-4D97-AF65-F5344CB8AC3E}">
        <p14:creationId xmlns:p14="http://schemas.microsoft.com/office/powerpoint/2010/main" val="35029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Advanced Analytics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877985"/>
          </a:xfrm>
        </p:spPr>
        <p:txBody>
          <a:bodyPr/>
          <a:lstStyle/>
          <a:p>
            <a:r>
              <a:rPr lang="en-US" dirty="0"/>
              <a:t>There are many different solutions available to implement Advanced Analytics solutions</a:t>
            </a:r>
            <a:br>
              <a:rPr lang="en-US" dirty="0"/>
            </a:br>
            <a:r>
              <a:rPr lang="en-US" dirty="0"/>
              <a:t>   -&gt; R</a:t>
            </a:r>
            <a:br>
              <a:rPr lang="en-US" dirty="0"/>
            </a:br>
            <a:r>
              <a:rPr lang="en-US" dirty="0"/>
              <a:t>   -&gt; Python</a:t>
            </a:r>
            <a:br>
              <a:rPr lang="en-US" dirty="0"/>
            </a:br>
            <a:r>
              <a:rPr lang="en-US" dirty="0"/>
              <a:t>   -&gt; SPSS</a:t>
            </a:r>
            <a:br>
              <a:rPr lang="en-US" dirty="0"/>
            </a:br>
            <a:r>
              <a:rPr lang="en-US" dirty="0"/>
              <a:t>   -&gt; SAS</a:t>
            </a:r>
            <a:br>
              <a:rPr lang="en-US" dirty="0"/>
            </a:br>
            <a:r>
              <a:rPr lang="en-US" dirty="0"/>
              <a:t>   -&gt; MATLAB</a:t>
            </a:r>
            <a:br>
              <a:rPr lang="en-US" dirty="0"/>
            </a:br>
            <a:r>
              <a:rPr lang="en-US" dirty="0"/>
              <a:t>   -&gt; Octave</a:t>
            </a:r>
            <a:br>
              <a:rPr lang="en-US" dirty="0"/>
            </a:br>
            <a:r>
              <a:rPr lang="en-US" dirty="0"/>
              <a:t>   -&gt;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1416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Advanced Analytics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30887"/>
          </a:xfrm>
        </p:spPr>
        <p:txBody>
          <a:bodyPr/>
          <a:lstStyle/>
          <a:p>
            <a:r>
              <a:rPr lang="en-US" dirty="0"/>
              <a:t>Why not start with a solution that is easy to use and scale?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B18467-6EFC-F243-85CD-8A7550E56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775" y="3094585"/>
            <a:ext cx="436245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2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Advanced Analytics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447098"/>
          </a:xfrm>
        </p:spPr>
        <p:txBody>
          <a:bodyPr/>
          <a:lstStyle/>
          <a:p>
            <a:r>
              <a:rPr lang="en-US" dirty="0"/>
              <a:t>Azure Machine Learning is a cloud based analytics solution</a:t>
            </a:r>
          </a:p>
          <a:p>
            <a:r>
              <a:rPr lang="en-US" dirty="0"/>
              <a:t>Drag-and-drop functionality with no* programming involved</a:t>
            </a:r>
          </a:p>
          <a:p>
            <a:r>
              <a:rPr lang="en-US" dirty="0"/>
              <a:t>Easy to interpret, configure and build analytical models</a:t>
            </a:r>
          </a:p>
          <a:p>
            <a:r>
              <a:rPr lang="en-US" dirty="0"/>
              <a:t>Supports many different data sources, including on-premises SQL Server databases</a:t>
            </a:r>
          </a:p>
          <a:p>
            <a:r>
              <a:rPr lang="en-US" dirty="0"/>
              <a:t>99,95% guaranteed uptime</a:t>
            </a:r>
          </a:p>
          <a:p>
            <a:r>
              <a:rPr lang="en-US" dirty="0"/>
              <a:t>And…</a:t>
            </a:r>
          </a:p>
        </p:txBody>
      </p:sp>
    </p:spTree>
    <p:extLst>
      <p:ext uri="{BB962C8B-B14F-4D97-AF65-F5344CB8AC3E}">
        <p14:creationId xmlns:p14="http://schemas.microsoft.com/office/powerpoint/2010/main" val="110382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Advanced Analytics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2356EC-48ED-7844-9F5F-DF0BED4CF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40" y="1723290"/>
            <a:ext cx="10464646" cy="459488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4ADA6EC-E685-BB4A-A6C2-79D90EFB9B94}"/>
              </a:ext>
            </a:extLst>
          </p:cNvPr>
          <p:cNvSpPr/>
          <p:nvPr/>
        </p:nvSpPr>
        <p:spPr>
          <a:xfrm>
            <a:off x="4700127" y="2049315"/>
            <a:ext cx="1225119" cy="584072"/>
          </a:xfrm>
          <a:prstGeom prst="ellipse">
            <a:avLst/>
          </a:prstGeom>
          <a:solidFill>
            <a:srgbClr val="0070C0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9902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Advanced Analytics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9CBCA-4361-3F42-AECC-5CD579F2D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376" y="1392382"/>
            <a:ext cx="8251247" cy="537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0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-51015_Microsoft_Ignite_Tour_Template_Light">
  <a:themeElements>
    <a:clrScheme name="Ignite Tour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282828"/>
      </a:accent3>
      <a:accent4>
        <a:srgbClr val="505050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Tour_Template_16x9.potx" id="{3684D0E4-1AB7-4635-8939-43F354FF4D74}" vid="{61D4C8A2-AA1C-40FD-BE83-98B787236EBC}"/>
    </a:ext>
  </a:extLst>
</a:theme>
</file>

<file path=ppt/theme/theme2.xml><?xml version="1.0" encoding="utf-8"?>
<a:theme xmlns:a="http://schemas.openxmlformats.org/drawingml/2006/main" name="5-51015_Microsoft_Ignite_Tour_Template_Dark">
  <a:themeElements>
    <a:clrScheme name="Ignite Tour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282828"/>
      </a:accent3>
      <a:accent4>
        <a:srgbClr val="505050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Tour_Template_16x9.potx" id="{3684D0E4-1AB7-4635-8939-43F354FF4D74}" vid="{95B10069-5E4D-42D1-A072-8EC892D88E4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9FAF4CD5AD2F4B99B5B2414089ABF7" ma:contentTypeVersion="12" ma:contentTypeDescription="Create a new document." ma:contentTypeScope="" ma:versionID="230db19e8b17ba2810ea93624333db7c">
  <xsd:schema xmlns:xsd="http://www.w3.org/2001/XMLSchema" xmlns:xs="http://www.w3.org/2001/XMLSchema" xmlns:p="http://schemas.microsoft.com/office/2006/metadata/properties" xmlns:ns2="dcf5ddc1-fb1d-440f-849a-6450bddbaed7" xmlns:ns3="965de625-df5b-42e9-a277-2113da4f1195" targetNamespace="http://schemas.microsoft.com/office/2006/metadata/properties" ma:root="true" ma:fieldsID="dca6bc5695fb6c44cc6989902b88d8c5" ns2:_="" ns3:_="">
    <xsd:import namespace="dcf5ddc1-fb1d-440f-849a-6450bddbaed7"/>
    <xsd:import namespace="965de625-df5b-42e9-a277-2113da4f119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f5ddc1-fb1d-440f-849a-6450bddbaed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5de625-df5b-42e9-a277-2113da4f11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dcf5ddc1-fb1d-440f-849a-6450bddbaed7"/>
    <ds:schemaRef ds:uri="http://schemas.microsoft.com/office/2006/documentManagement/types"/>
    <ds:schemaRef ds:uri="http://purl.org/dc/dcmitype/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965de625-df5b-42e9-a277-2113da4f119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558B9E7-745A-43F1-A792-2166BDB2A4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f5ddc1-fb1d-440f-849a-6450bddbaed7"/>
    <ds:schemaRef ds:uri="965de625-df5b-42e9-a277-2113da4f11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5-51015_Microsoft_Ignite_Tour_Template_Light</Template>
  <TotalTime>120</TotalTime>
  <Words>518</Words>
  <Application>Microsoft Macintosh PowerPoint</Application>
  <PresentationFormat>Widescreen</PresentationFormat>
  <Paragraphs>72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5-51015_Microsoft_Ignite_Tour_Template_Light</vt:lpstr>
      <vt:lpstr>5-51015_Microsoft_Ignite_Tour_Template_Dark</vt:lpstr>
      <vt:lpstr>PowerPoint Presentation</vt:lpstr>
      <vt:lpstr>Advanced Analytics in the Cloud: Azure Machine Learning</vt:lpstr>
      <vt:lpstr>About</vt:lpstr>
      <vt:lpstr>Advanced Analytics</vt:lpstr>
      <vt:lpstr>Advanced Analytics</vt:lpstr>
      <vt:lpstr>Advanced Analytics</vt:lpstr>
      <vt:lpstr>Advanced Analytics</vt:lpstr>
      <vt:lpstr>Advanced Analytics</vt:lpstr>
      <vt:lpstr>Advanced Analytics</vt:lpstr>
      <vt:lpstr>Advanced Analytics</vt:lpstr>
      <vt:lpstr>Demo</vt:lpstr>
      <vt:lpstr>Questions?</vt:lpstr>
      <vt:lpstr>PowerPoint Presentation</vt:lpstr>
    </vt:vector>
  </TitlesOfParts>
  <Manager>&lt;Comms manager name here&gt;</Manager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Microsoft Ignite Tour</dc:subject>
  <dc:creator>Enrico van de Laar</dc:creator>
  <cp:keywords>Microsoft Ignite Tour</cp:keywords>
  <dc:description/>
  <cp:lastModifiedBy>Enrico van de Laar</cp:lastModifiedBy>
  <cp:revision>1</cp:revision>
  <dcterms:created xsi:type="dcterms:W3CDTF">2019-03-11T10:46:55Z</dcterms:created>
  <dcterms:modified xsi:type="dcterms:W3CDTF">2019-03-21T08:41:52Z</dcterms:modified>
  <cp:category>Microsoft Ignite Tour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0x010100BD9FAF4CD5AD2F4B99B5B2414089ABF7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